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8DEEAB9-BFD4-4499-AD16-A4CD6C6CA9C0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466242D-E923-4BD3-9096-C2B330F8A55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06675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EAB9-BFD4-4499-AD16-A4CD6C6CA9C0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6242D-E923-4BD3-9096-C2B330F8A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04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8DEEAB9-BFD4-4499-AD16-A4CD6C6CA9C0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466242D-E923-4BD3-9096-C2B330F8A551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6918114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EAB9-BFD4-4499-AD16-A4CD6C6CA9C0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6242D-E923-4BD3-9096-C2B330F8A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53775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EAB9-BFD4-4499-AD16-A4CD6C6CA9C0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6242D-E923-4BD3-9096-C2B330F8A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50272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EAB9-BFD4-4499-AD16-A4CD6C6CA9C0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6242D-E923-4BD3-9096-C2B330F8A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860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EAB9-BFD4-4499-AD16-A4CD6C6CA9C0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6242D-E923-4BD3-9096-C2B330F8A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01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E8DEEAB9-BFD4-4499-AD16-A4CD6C6CA9C0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E466242D-E923-4BD3-9096-C2B330F8A55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794680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E8DEEAB9-BFD4-4499-AD16-A4CD6C6CA9C0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E466242D-E923-4BD3-9096-C2B330F8A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594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EAB9-BFD4-4499-AD16-A4CD6C6CA9C0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6242D-E923-4BD3-9096-C2B330F8A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16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EEAB9-BFD4-4499-AD16-A4CD6C6CA9C0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6242D-E923-4BD3-9096-C2B330F8A5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04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8DEEAB9-BFD4-4499-AD16-A4CD6C6CA9C0}" type="datetimeFigureOut">
              <a:rPr lang="en-US" smtClean="0"/>
              <a:t>1/10/2020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466242D-E923-4BD3-9096-C2B330F8A55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63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5164" y="2964873"/>
            <a:ext cx="8596668" cy="1320800"/>
          </a:xfrm>
        </p:spPr>
        <p:txBody>
          <a:bodyPr>
            <a:normAutofit/>
          </a:bodyPr>
          <a:lstStyle/>
          <a:p>
            <a:r>
              <a:rPr lang="mk-MK" sz="5400" b="1" dirty="0" smtClean="0"/>
              <a:t>Што е аналитика?</a:t>
            </a:r>
            <a:endParaRPr lang="en-US" sz="5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584" y="257365"/>
            <a:ext cx="4736990" cy="9295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755" y="5439389"/>
            <a:ext cx="9439224" cy="109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937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Што е аналитика?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82133" y="4328072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Начинот на кој можеме да праиме подобри одлуки во иднина</a:t>
            </a:r>
            <a:r>
              <a:rPr lang="en-US" dirty="0" smtClean="0"/>
              <a:t> </a:t>
            </a:r>
            <a:r>
              <a:rPr lang="mk-MK" dirty="0" smtClean="0"/>
              <a:t>врз база на податоци</a:t>
            </a:r>
            <a:endParaRPr lang="sq-AL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46" y="5928403"/>
            <a:ext cx="4736990" cy="929597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982133" y="2200202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Процесот на интерпретирање на податоците кои ги имаме </a:t>
            </a:r>
            <a:endParaRPr lang="sq-AL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82133" y="3163453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Можност да сфатиме што значат акциите коишто се превземаат на нашата страница/профил </a:t>
            </a:r>
            <a:endParaRPr lang="sq-AL" dirty="0" smtClean="0"/>
          </a:p>
        </p:txBody>
      </p:sp>
    </p:spTree>
    <p:extLst>
      <p:ext uri="{BB962C8B-B14F-4D97-AF65-F5344CB8AC3E}">
        <p14:creationId xmlns:p14="http://schemas.microsoft.com/office/powerpoint/2010/main" val="3111065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Најважни алатки за аналитика на денешницата 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82133" y="3922647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q-AL" dirty="0" smtClean="0"/>
              <a:t>INSTAGRAM INSIGHTS – </a:t>
            </a:r>
            <a:r>
              <a:rPr lang="mk-MK" dirty="0" smtClean="0"/>
              <a:t>податоците од вашиот </a:t>
            </a:r>
            <a:r>
              <a:rPr lang="sq-AL" dirty="0" smtClean="0"/>
              <a:t>Instagram </a:t>
            </a:r>
            <a:r>
              <a:rPr lang="mk-MK" dirty="0" smtClean="0"/>
              <a:t>профил </a:t>
            </a:r>
            <a:r>
              <a:rPr lang="sq-AL" dirty="0" smtClean="0"/>
              <a:t> 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82133" y="2200202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q-AL" dirty="0" smtClean="0"/>
              <a:t>FACEBOOK INSIGHTS – </a:t>
            </a:r>
            <a:r>
              <a:rPr lang="mk-MK" dirty="0" smtClean="0"/>
              <a:t>податоците со кои располага вашата </a:t>
            </a:r>
            <a:r>
              <a:rPr lang="sq-AL" dirty="0" smtClean="0"/>
              <a:t>FB </a:t>
            </a:r>
            <a:r>
              <a:rPr lang="mk-MK" dirty="0" smtClean="0"/>
              <a:t>страница </a:t>
            </a:r>
            <a:endParaRPr lang="sq-AL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82133" y="3061424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q-AL" dirty="0" smtClean="0"/>
              <a:t>TWITTER ANA</a:t>
            </a:r>
            <a:r>
              <a:rPr lang="en-US" dirty="0" smtClean="0"/>
              <a:t>LYTICS – </a:t>
            </a:r>
            <a:r>
              <a:rPr lang="mk-MK" dirty="0" smtClean="0"/>
              <a:t>податоците од вашиот Т</a:t>
            </a:r>
            <a:r>
              <a:rPr lang="en-US" dirty="0" err="1" smtClean="0"/>
              <a:t>witter</a:t>
            </a:r>
            <a:r>
              <a:rPr lang="en-US" dirty="0" smtClean="0"/>
              <a:t> </a:t>
            </a:r>
            <a:r>
              <a:rPr lang="mk-MK" dirty="0" smtClean="0"/>
              <a:t>профил</a:t>
            </a:r>
            <a:endParaRPr lang="sq-AL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982133" y="4758683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q-AL" dirty="0" smtClean="0"/>
              <a:t>Google Anal</a:t>
            </a:r>
            <a:r>
              <a:rPr lang="en-US" dirty="0" err="1" smtClean="0"/>
              <a:t>ytics</a:t>
            </a:r>
            <a:r>
              <a:rPr lang="en-US" dirty="0" smtClean="0"/>
              <a:t> – </a:t>
            </a:r>
            <a:r>
              <a:rPr lang="mk-MK" dirty="0" smtClean="0"/>
              <a:t>податоците од вашата веб страница </a:t>
            </a:r>
            <a:endParaRPr lang="sq-AL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46" y="5928403"/>
            <a:ext cx="4736990" cy="92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080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k-MK" dirty="0" smtClean="0"/>
              <a:t>Зошто се овие најважни?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82133" y="3922646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Редовно се подоборуваат поради фактот што учат од нивните податоци </a:t>
            </a:r>
            <a:endParaRPr lang="sq-AL" dirty="0" smtClean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982133" y="2200202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Најкористени социјални медиуми</a:t>
            </a:r>
            <a:endParaRPr lang="sq-AL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82133" y="3061424"/>
            <a:ext cx="8951575" cy="541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k-MK" dirty="0" smtClean="0"/>
              <a:t>Даваат најрелевантни податоци за акциите на нашите страници/профили </a:t>
            </a:r>
            <a:endParaRPr lang="sq-AL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46" y="5928403"/>
            <a:ext cx="4736990" cy="92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958066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3</TotalTime>
  <Words>111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Corbel</vt:lpstr>
      <vt:lpstr>Gill Sans MT</vt:lpstr>
      <vt:lpstr>Impact</vt:lpstr>
      <vt:lpstr>Wingdings 3</vt:lpstr>
      <vt:lpstr>Badge</vt:lpstr>
      <vt:lpstr>Што е аналитика?</vt:lpstr>
      <vt:lpstr>Што е аналитика?</vt:lpstr>
      <vt:lpstr>Најважни алатки за аналитика на денешницата </vt:lpstr>
      <vt:lpstr>Зошто се овие најважни?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Што е аналитика?</dc:title>
  <dc:creator>User</dc:creator>
  <cp:lastModifiedBy>User</cp:lastModifiedBy>
  <cp:revision>1</cp:revision>
  <dcterms:created xsi:type="dcterms:W3CDTF">2020-01-10T16:19:03Z</dcterms:created>
  <dcterms:modified xsi:type="dcterms:W3CDTF">2020-01-10T16:22:56Z</dcterms:modified>
</cp:coreProperties>
</file>